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72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द्वितीयः पुत्रः नष्टः अभवत्, लभ्यते च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प्रश्नोत्तरी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पिता द्वितीयपुत्रस्य पुनरागमने कथं व्यवहारं कृतवान्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द्वितीयं पुत्रं बहिः कृतवान्।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द्वितीयं पुत्रं प्रहृतवान्।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द्वितीयं पुत्रं न दृष्टवान्।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द्वितीयं पुत्रं हर्षेण स्वागतं कृतवान्।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सः द्वितीयं पुत्रं हर्षेण स्वागतं कृतवान्।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८१ईश्वरस्य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एकः ऋणी यः दशप्रतिभासहस्राणि ऋणी आसीत्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'किं मया भवतः सहभृत्ये यथा दया न कर्तव्या आसीत्?'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१८: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कश्चित् नृपस्य दशसहस्राणि प्रतिभावान् ऋणी आसीत् । राजा तस्य पुरुषस्य उपरि दयां, ऋणं निरस्तं कृतवान्।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सः पुरुषः यदा बहिः गतः तदा सः स्वसहभृत्यानां मध्ये एकं शत-दीनारी ऋणीम् अवाप्तवान्। सः तं गृहीत्वा क्रुद्धः अभवत्। “मम ऋणं प्रतिदाय!”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स्वसहसेवकं कारागारे क्षिप्तवान्। एतां वार्तां नृपः श्रुत्वा अन्यस्मात् भृत्यात् |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क्रुद्धो राजा भृत्यम् आहूय पुनः | “भवतः तत् सर्वं ऋणं मया निरस्तं यतः भवता मां याचितम् । किं भवता सहसेवकेषु यथा मया भवद्भ्यः दया न कर्तव्या आसीत्?”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“यथा स्वर्गस्थः अस्माकं पिता युष्मान् क्षमितवान्, तथैव यूयं परस्परं क्षमिताः भवेयुः।”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एकः सेवकः दशसहस्राणां ऋणं मुक्तः अभवत्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सः स्वसेवकं शतं ऋणं धारयन्तं न क्षमितवान्।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कृतघ्नवृत्तिः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वयम् अपि येशुना अनुग्रहेण क्षमिताः उद्धारिताः च अभवम।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वयं तां अनुग्रहं न विस्मरामः तर्हि ये अस्माकं दुष्कृतं कृतवन्तः तेषां क्षन्तुं कर्तव्यम्।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अन्त्यपर्यन्तं क्षमति, प्रेम्णा च करोति।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राज्ञा कियत् धनं लिखितवान्??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शतं दीनारी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द्विशतं दीनारी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शतं प्रतिभा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दशसहस्राणि प्रतिभाः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दशसहस्राणि प्रतिभाः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4000"/>
              <a:t>अयं हि मम पुत्रः मृतः भूत्वा जीवति; सः नष्टः आसीत्, लभ्यते च।' अतः ते उत्सवं कर्तुं आरब्धवन्तः।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 - 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'किं मया भवतः सहभृत्ये यथा दया न कर्तव्या आसीत्?'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१८: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८२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दाऊदस्य पुत्राय होशाना!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तस्य पुरतः गच्छन्तः जनाः, तदनन्तरं च जनाः उद्घोषयन्ति स्म, "दाऊदपुत्राय होशाना!" "धन्यः यः भगवतः नाम्ना आगच्छति!" "होसन्ना उच्चतमस्थाने!"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 - 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यरुशलेमस्य समीपं गतः तदा सः शिष्यद्वयं प्रेषितवान् यत्, “ग्रामं गत्वा तस्याः समीपे गदं गदं प्राप्स्यथ। तान् विमोच्य मम समीपम् आनयतु” इति 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शिष्यद्वयं ग्रामं गत्वा येशुना यथा निर्देशितं तथा कृतवन्तौ।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गदम् अवाप्तवन्तः। “भगवतः तासां आवश्यकता वर्तते।” ततः स्वामिना तान् सद्यः प्रेषितम्।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गदस्य शिशुं उपविश्य यरुशलेमम् प्रविशत्। ये जनसमूहाः तस्य पुरतः गत्वा “दाऊदपुत्राय होशाना” इति उद्घोषयन्ति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गदशिशुं आरुह्य जनसमूहेन स्वागतं कृतवान् इति तथ्यं बाइबिलस्य अभिलेखितभविष्यवाणीनुसारं कृतम्। परन्तु तस्य विषये कोऽपि न जानाति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"येशुः गर्दभस्य बछडां आरुह्य जनसमूहाः उद्घोषयन्ति स्म।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'दाऊदपुत्राय होसन्ना!'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सर्वे बाइबिले भविष्यद्वाणी कृताः आसन्।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आज्ञापालनेन जीवति स्म,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बाइबिले लिखितम् आसीत्।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अनुसरणं कुर्वन्तः अस्माभिः अपि आज्ञापालनं कर्तव्यम्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वचनं सम्यक्।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स्तुति-महिमा-योग्यः राजा अस्ति।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a">
                <a:solidFill>
                  <a:schemeClr val="tx1">
                    <a:lumMod val="50000"/>
                    <a:lumOff val="50000"/>
                  </a:schemeClr>
                </a:solidFill>
              </a:rPr>
              <a:t>सं 73 ईश्वरस्य वचनम्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400"/>
              <a:t>येशुः लाजरं मृतात् पुनरुत्थापयति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किम् आरुह्य यरुशलेमनगरं गतः?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गदस्य बछडः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शिशुः अश्वः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गजशिशुः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उष्ट्रशिशुः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गदस्य बछडः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तस्य पुरतः गच्छन्तः जनसमूहाः अनुवर्तमानाः च "दाऊदपुत्राय होशाना" इति उद्घोषयन्ति स्म। "धन्यः यः भगवतः नाम्ना आगच्छति!" "होसन्ना उच्चतमस्थाने!"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 - 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८३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मम गृहं प्रार्थनागृहम् अस्ति।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"लिखितम्" इति सः तान् अवदत्, "मम गृहं प्रार्थनागृहम् इति उच्यते, परन्तु यूयं तत् 'लुटेराणां कुण्डं' कुर्वन्ति।"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 - 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यरुशलेममन्दिरं प्रविष्टवान्। मन्दिरस्य अन्तः बहवः वणिक्, धनपरिवर्तकाः च आसन्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धनविनिमयकर्तृणां मेजः, कपोतविक्रयणस्य पीठिकाः च उल्लिखितः। सः सर्वान् तत्र क्रयविक्रयान् चालयति स्म।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क्रुद्धः अवदत्, “लिखितम् अस्ति, मम गृहं प्रार्थनागृहम् इति उच्यते, किन्तु त्वं तत् लुटेराणां गुहां करोषि।”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वणिक्न् मन्दिरात् बहिः निष्कास्य मन्दिरे रोगिणः चिकित्सां कृतवान्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मन्दिरं, चर्चं, ईश्वरस्य पूजां कर्तुं प्रार्थनां च कर्तुं स्थानम् अस्ति।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तत् जनसमूहं प्रति क्रुद्धः आसीत् ये तत् व्यापारस्थानं कृतवन्तः।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भवन्तः किमर्थं चर्चम् आगच्छन्ति?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चर्चमध्ये भवन्तः ईश्वरं आराधनेन प्रार्थनायाश्च सह अवश्यं मिलन्ति।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कलीसियायाः स्वामी अस्ति। येशुः एव अस्माकं आराधनाम् प्रार्थनां च कलीसियातः प्राप्नोति।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तां अवदत् , "पुनरुत्थानं जीवनं च अहम् । यः मयि विश् वासं करोति सः मृतः अपि जीवति;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यः च मयि जीवति विश्वासं करोति सः कदापि न म्रियते। किं भवन्तः एतत् विश्वसन्ति?"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२५-२६ - इति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कम् मन्दिरात् बहिः कृतवान्?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यहूदिनः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अन्यजातीय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पुरोहित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वणिक्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वणिक्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"लिखितम्" इति सः तान् अवदत्, "मम गृहं प्रार्थनागृहम् इति उच्यते, परन्तु यूयं तत् 'लुटेराणां कुण्डं' कुर्वन्ति।"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 - 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८४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स्वशिष्याणां पादौ प्रक्षालितवान्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इदानीं यदा अहं भवतः प्रभुः गुरुः च युष्माकं पादं प्रक्षालितवान्, तदा यूयं अपि परस्परं पादं प्रक्षाल्यताम्।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शिष्यैः सह अन्तिमभोजनं कृतवान्। येशुः जानाति स्म यत् एतत् तस्य शिष्यैः सह अन्तिमभोजनम् अस्ति।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सहसा कुण्डे जलम् आनयत्, सः एकैकशः शिष्याणां पादौ प्रक्षालितुं प्रवृत्तः।</a:t>
            </a:r>
            <a:r xmlns:a="http://schemas.openxmlformats.org/drawingml/2006/main">
              <a:rPr lang="s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पत्रुसस्य वारः आसीत् तदा पत्रुसः अवदत्, "प्रभुः अस्माकं पादौ किमर्थं प्रक्षालति? अहं न प्रक्षालिष्यामि!"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उत्तरं दत्तवान्। "यदि अहं भवतः पादौ न प्रक्षालयामि तर्हि भवतः मम च तत्र किमपि सम्बन्धः नास्ति। भवतः इदानीं सम्यक् न अवगम्यते, परन्तु एकस्मिन् दिने भवतः अवगमनं भविष्यति।"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"मया भवतः पादौ उदाहरणं स्थापयितुं प्रक्षालितम्। इतः परं परस्परं पादं प्रक्षाल्य परस्परं सेवकाः जनाः भवन्तु।"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जगति नीचजनाः उच्चपुरुषाणां सेवां कुर्वन्ति, परन्तु तद्विपरीतम् येशुः स्वशिष्याणां पादौ प्रक्षाल्य त्यक्तवान्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कृते तस्य जीवनम्।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वयं येशुना शिष्याः स्मः तर्हि उच्चस्थाने व्यवहारं कर्तुम् इच्छन्तः न अपितु अधः स्थाने परस्परं सेवां कर्तुं प्रसन्नाः भवेयुः।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येशुना समीपं वार्ता आगता। “लाजरः रोगी अस्ति। शीघ्रम् आगत्य तं चिकित्सां कुरु”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सर्वोच्चः पुरुषः अस्ति, परन्तु सः अधमस्थानं प्राप्तवान्, अस्माकं सर्वेषां सेवां कर्तुं च इच्छति।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पादं प्रक्षालितुं कः न अददात्?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थोमसः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यहूदा इस्करियोती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पत्रुसः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इदानीं यदा अहं भवतः प्रभुः गुरुः च युष्माकं पादं प्रक्षालितवान्, तदा यूयं अपि परस्परं पादं प्रक्षाल्यताम्।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८५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पर्वतस्य उपरि प्रार्थनां कुर्वन्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किञ्चित् दूरं गत्वा सः भूमौ मुखं कृत्वा प्रार्थितवान्, "पिता यदि सम्भवति तर्हि एषः चषकः मम कृते हरितः भवतु। तथापि न यथा अहं इच्छामि, अपितु यथा इच्छसि।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 - ३९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भोजनानन्तरं येशुः शिष्यैः सह गेत्समनी इति स्थानं गतः।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शिष्यान् अवदत् , “मम आत्मा मृत्युपर्यन्तं दुःखेन अभिभूतः अस्ति। अत्र तिष्ठ, मया सह प्रेक्षणं कुरुत” इति 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“"पिता यदि सम्भवति तर्हि एषः चषकः मम कृते हृतः भवतु। तथापि न यथा मम इच्छा, अपितु यथा भवतः इच्छा।" येशुः गम्भीरतापूर्वकं प्रार्थितवान्। किन्तु शिष्याः गभीरा निद्रां गतवन्तः।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शिष्यान् जागृत्य अवदत्, “किं यूयं मया सह एकघण्टां यावत् प्रहरणं कर्तुं न शक्तवन्तः? अवलोकनम्‌। अत्र मम द्रोहः मां ग्रहीतुं आगच्छति”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येशुः तेषां जनानां अनुसरणं कृतवान् ये तं ग्रहीतुं आगतवन्तः। यथा परमेश्वरः इच्छति तथा क्रूसे अस्माकं पापानाम् अदानाय मृतः आसीत्।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येशुः आगमनात् पूर्वं सः मृतः।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क्रूसे अस्माकं पापानाम् मूल्यं दातुं मृत्यवे दुःखदम् आसीत्, परन्तु सः पूर्णतया आज्ञाकारी आसीत्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ईश्वरस्य इच्छा आसीत्।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प्रथमं आशा कर्तव्या यत् अस्माकं जीवने मम इच्छायाः अपेक्षया परमेश्वरस्य इच्छा पूर्णा भविष्यति।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lang="s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अस्मिन् देशे पापरहितः अस्ति यतः सः परमेश्वरस्य इच्छां पूर्णतया अनुसरति।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गृहीतस्य पूर्वं कुत्र प्रार्थितवान्?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यरुशलेमस्य मन्दिरे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गेत्सेमनी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मार्कस्य उपरितनकक्षः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गलीलसरोवरम्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गेत्सेमनी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किञ्चित् दूरं गत्वा सः भूमौ मुखं कृत्वा प्रार्थितवान्, "पिता यदि सम्भवति तर्हि एषः चषकः मम कृते हरितः भवतु। तथापि न यथा अहं इच्छामि, अपितु यथा इच्छसि।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 - ३९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८६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क्रूसे मृतः।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येशुः उच्चैः स्वरेण आह्वयत्, "पिता, अहं भवतः हस्ते मम आत्मानं समर्पयामि।" इति उक्त्वा सः अन्तिमं निःश्वासं कृतवान्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२३: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रोमनसैनिकैः गृहीतः येशुः शिरसि कण्टकमुकुटं धारयति स्म, उपहासितः सन् क्रूसं वहन् पर्वतं प्रति वधार्थं बहिः नीतः।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ततः, येशुः अपराधिद्वयेन सह क्रूसे क्रूसे स्थापितः। जनाः पश्यन्तः स्थिताः आसन्, शासकाः अपि तं उपहासयन्ति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“पिता, तान् क्षमस्व, ते न जानन्ति यत् ते किं कुर्वन्ति।” येशुः तान् हतवान् तेषां कृते प्रार्थितवान्।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"समाप्तम् अस्ति!" स च शिरः प्रणम्य आत्मानं त्यक्तवान्।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लाजरस्य भगिनी विलम्बेन आगतं येशुं अवदत्, “येशु, यदि भवान् अत्र आसीत् तर्हि मम भ्राता न मृतः स्यात्।”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क्षणे मन्दिरस्य पर्दा उपरितः अधः यावत् द्विधा विदीर्णः अभवत् । भूमिः कम्पिता, शिलाः च विभक्ताः। यदा येशुं क्रूसे स्थापिताः सैनिकाः एतत् दृष्ट्वा भयभीताः भूत्वा उद्घोषयन्ति स्म, “ननु सः परमेश्वरस्य पुत्रः आसीत्!”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पापरहितः येशुः अस्माकं कृते दुःखं प्राप्य मृतः, अस्माकं पापानाम् मूल्यं च दत्तवान्।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अस्माकं स्वस्य मूल्यं दातुं आवश्यकता नास्ति 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धन्यवादेन वयं उद्धारिताः अभवम।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एतत् क्षणं यावत् न विस्मर्तव्यम्।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त्राता यः अस्मान् क्रूसे अस्माकं पापानाम् कृते मृत्य उद्धारितवान्।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केन सह क्रूसे स्थापितः?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शिष्याः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स्त्रियः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पुरोहिताः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अपराधिनः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अपराधिनः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येशुः उच्चैः स्वरेण आह्वयत्, "पिता, अहं भवतः हस्ते मम आत्मानं समर्पयामि।" इति उक्त्वा सः अन्तिमं निःश्वासं कृतवान्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२३: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८७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रिक्तसमाधिः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एतत् श्रुत्वा सा परिवर्त्य येशुं तत्र स्थितं दृष्टवती, परन्तु सा न अवगच्छत् यत् एषः येशुः एव।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 मग्दलीनी मृतं येशुं द्रष्टुं समाधिस्थानं गता। परन्तु, समाधिस्थलस्य शिलाद्वारं उद्घाटितम् आसीत्।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समाधौ येशुना शरीरं नासीत्। मरियमः मन्यते स्म यत् कश्चित् येशुना मृतशरीरं अपहृतवान्।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दूतः प्रादुर्भूतः पृष्टवान्। "किमर्थं रोदिषि?" मरियमः अवदत्, "कश्चित् येशुना शरीरं अपहृतवान्।"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“समाधिस्थलस्य पाषाणद्वारं हरतु।” येशुः आज्ञां दत्तवान्, "लाजर, बहिः आगच्छतु।"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सा परिवृत्ता तदा यीशुः आसीत् यः जीवितः पुनः आगतः। किन्तु मरियमः येशुं न परिचितवती। सा न चिन्तितवती यत् येशुः पुनः जीवितः भविष्यति।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"मरियम..." यदा येशुः आहूतवान् तदा एव मरियमः तं परिचिनोति। “प्रभो, त्वं वास्तवमेव पुनः जीवितः असि” येशुः मृत्योः त्रयः दिवसाः अनन्तरं पुनरुत्थापितः।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न कश्चित् लोके मृतः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जीवितं च पुनः।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एकमात्रः येशुः, यः मृत्युतः पुनरुत्थापितः, सः अद्यापि जीवति।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बाइबिलम् वदति यत् ये येशुना विश्वासं कुर्वन्ति ते अपि पुनः जीविताः भवन्ति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येशुवत्।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अस्माभिः आशा न त्यक्तव्या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अनन्तजीवनाय।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विजयस्य प्रभुः अस्ति यः मृत्युं जित्वा पुनः जीवितः अभवत्।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समाधौ येशुः नास्ति इति दृष्ट्वा मरियमः किं चिन्तितवती?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पुनरुत्थापितः अस्ति!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एषः येशुना समाधिः नास्ति!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कश्चन येशुना मृतशरीरं चोरितवान्!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शिष्याः येशुना मृतशरीरं क्रीतवन्तः!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कश्चन येशुना मृतशरीरं चोरितवान्!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एतत् श्रुत्वा सा परिवर्त्य येशुं तत्र स्थितं दृष्टवती, परन्तु सा न अवगच्छत् यत् एषः येशुः एव।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८८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यः स्वर्गं गतः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इत्युक्त्वा तेषां दृष्टेः पुरतः सः उद्धृतः, तेषां दृष्ट्या मेघः तं निगूढवान् ।</a:t>
            </a:r>
            <a:r xmlns:a="http://schemas.openxmlformats.org/drawingml/2006/main">
              <a:rPr lang="s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शिष्याः येशुः पुनरुत् थापितः इति न जानन्ति स्म, ते भयेन निराशायाः च आकृष्टाः अभवन्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पुनरुत्थापितः येशुः आगत्य तेषां मध्ये स्थित्वा तान् स्वहस्तं पार्श्वं च दर्शयित्वा अवदत्, “संशयं त्यक्त्वा विश्वासं कुरुत।”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आश्चर्यवत् तस्य मृत्योः त्रयः दिवसाः अनन्तरं लाजरः बहिः गतः । एतत् दृष्ट्वा जनाः आनन्दिताः भूत्वा ईश्वरस्य स्तुतिं कृतवन्तः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ततः, येशुः अवदत् यत् सः पुनः स्वपितुः परमेश्वरस्य समीपं गमिष्यामि तथा च प्रतिज्ञातवान् यत् सः पवित्रात्मानं प्रेषयिष्यति।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स्वशिष्यान् जगतः अन्त्यपर्यन्तं तस्य साक्षिणः भवेयुः, सुसमाचारस्य प्रचारं कर्तुं, वचनं च उपदिशितुं च आज्ञापितवान्।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अस्मिन् देशे सर्वाणि कार्याणि सम्पन्नं कृत्वा येशुः स्वशिष्याणां पुरतः स्वर्गं गतः। सः च अस्मान् प्रतिज्ञातवान् यत् सः एकस्मिन् दिने पुनः अस्मिन् देशे आगमिष्यति इति।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स्वशिष्यान् आज्ञां दत्तवान् यत् ते स्वर्गारोहणात् पूर्वं पृथिव्याः अन्तपर्यन्तं सुसमाचारस्य प्रचारं कुर्वन्तु।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चर्चः येशुना शिष्याणां समूहः अस्ति।</a:t>
            </a:r>
            <a:r xmlns:a="http://schemas.openxmlformats.org/drawingml/2006/main">
              <a:rPr lang="s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शिष्याः अस्माभिः सर्वत्र सुसमाचारस्य प्रचारः करणीयः। अस्माभिः च येशुना साक्षिणः भवितुम् अर्हन्ति।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अद्यापि जीवति, परमेश्वरस्य दक्षिणभागे उपविष्टः अस्ति, सः प्रतिज्ञानुसारं पृथिव्यां पुनः आगमिष्यति।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पुनरुत्थापितः येशुः शिष्यान् किं दर्शितवान्?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हस्तपादयोः नखचिह्नानि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कण्टकचिह्नानि अहो शिरसि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पृष्ठभागे चाबुकचिह्नानि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मुखस्य क्षताः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हस्तपादयोः नखचिह्नानि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इत्युक्त्वा तेषां दृष्टेः पुरतः सः उद्धृतः, तेषां दृष्ट्या मेघः तं निगूढवान् ।</a:t>
            </a:r>
            <a:r xmlns:a="http://schemas.openxmlformats.org/drawingml/2006/main">
              <a:rPr lang="s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८९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पवित्र आत्मा आगतः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ते सर्वे पवित्रात्मनः पूरिताः भूत्वा आत्मा यथा समर्थयति तथा अन्यभाषासु वक्तुं आरब्धवन्तः।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यथा उक्तं तथा शिष्याः यरुशलेमनगरे आसन्। यदा पेन्टेकोस्ट्-दिवसः आगतः तदा ते सर्वे एकस्मिन् स्थाने एकत्र आसन्।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लाजरं पुनः जीवितं कृतवान्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वचना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कदाचित् म्रियमाणाः भवेम, परन्तु वयं येशुना विश्वासं कुर्मः इति कारणतः पुनरुत्थानं भवितव्यम्।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भवन्तः एकः ख्रीष्टीयः भवितुम् अर्हति यः पुनरुत्थानस्य आशां कृत्वा जीवति।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सहसा प्रचण्डवायुप्रवाहसदृशः शब्दः आगत्य ते यत्र उपविष्टाः आसन् तत् सर्वं गृहं पूरितवान्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च प्रत्येकस्य शिरसि अग्निजिह्वा आसीत्, ततः ते सर्वे पवित्रात्मना पूरिताः भूत्वा अन्यभाषासु वक्तुं आरब्धवन्तः।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सर्वे आश्चर्यचकिताः अभवन् तदा पत्रुसः तेभ्यः येशुविषये सुसमाचारस्य च विषये प्रचारं कर्तुं आरब्धवान्।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जनाः सुसमाचारं श्रुत्वा पश्चात्तापं कृत्वा मज्जनं कृतवन्तः। तस्मिन् दिने ३००० तः अधिकाः जनाः बप्तिस्मां प्राप्तवन्तः 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स्वशिष्याणां समीपं पवित्रात्मानं प्रेषितवान्।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पवित्र आत्मा पतरसं सुसमाचारप्रचारार्थं बुद्धिं शक्तिं च दत्तवान्।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विश्वासं कुर्वतां सर्वेषां हृदयेषु पवित्रात्मा वर्तते।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 विस्मरन्तु यत् पवित्र आत्मा एव अस्मान् सुसमाचारप्रचारार्थं बुद्धिं साहसं च ददाति, यथा सः पतरसं बुद्धिं शक्तिं च दत्तवान्।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साहाय्यार्थं पवित्रात्मानं सर्वेभ्यः प्रेषयति ये तस्मिन् विश्वासं कुर्वन्ति।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पवित्रात्मा आगतः तदा ते किं श्रुतवन्तः?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तुरहीनादः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गर्जनम्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हिंसकवायुप्रवाहः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प्रार्थनानां शब्दः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हिंसकवायुप्रवाहः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ते सर्वे पवित्रात्मनः पूरिताः भूत्वा आत्मा यथा समर्थयति तथा अन्यभाषासु वक्तुं आरब्धवन्तः।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फिलिप् इथियोपियादेशीयं सुसमाचारं कथितवान्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ततः फिलिपः तया एव शास्त्रस्य खण्डेन आरभ्य येशुविषये सुसमाचारं कथितवान्।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4000"/>
              <a:t>अयं हि मम पुत्रः मृतः भूत्वा जीवति; सः नष्टः आसीत्, लभ्यते च।' अतः ते उत्सवं कर्तुं आरब्धवन्तः।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 - 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जीवनस्य स्वामी अस्ति यः मृतान् पुनः आनयति।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भगवतः एकः दूतः येशुना विश्वासं कुर्वन्तः फिलिप् इत्यस्मै अवदत् “दक्षिणदिशि गच्छतु मार्गे-मरुभूमिमार्गे।”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दक्षिणमरुभूमिं प्रति प्रस्थितवान् यथा दूतः अवदत्। सः चिन्तितवान् यत् दूतः तं किमर्थं प्रेषितवान् इति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इथियोपियादेशस्य धनस्य प्रभारी यः नपुंसकः आसीत्, सः शकटस्य उपरि यशायाहभविष्यद्वादिना लेखनानि पठन् आसीत्। फिलिपः समीपं गत्वा पृष्टवान्। "किं त्वं पठसि इति अवगच्छसि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“कथं अवगच्छामि” इति सः अवदत्, “यावत् कश्चित् मम व्याख्यानं न करोति?” फिलिपः तेनैव शास्त्रस्य खण्डेन आरब्धवान्, येशुविषये सुसमाचारं च कथितवान्।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इथियोपियादेशीयः येशुं स्वीकृत्य सः सुखेन स्वदेशं प्रत्यागतवान् । फिलिपः पवित्रात्मनः धन्यवादं दत्तवान् यत् सः तं तत्र नेतवान्।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फिलिपः पूर्णतया अवगन्तुं न शक्तवान् किन्तु पवित्रात्मनः आज्ञां पालितवान्। अतः सः इथियोपियादेशीयस्य कृते सुसमाचारस्य प्रचारं कर्तुं शक्नोति स्म।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कदाचित् वयं एतादृश्यां परिस्थितौ भवेम यत् वयं अवगन्तुं न शक्नुमः।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यदि भवान् तस्मिन् क्षणे अपि परमेश्वरे विश्वासं करोति, पवित्रात्मना तस्य आज्ञापालनं च करोति तर्हि भवान् विश्वासस्य पुरुषः अपि भवितुम् अर्हति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सुसमाचारं प्रचारयन्ति।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सम्बन्धस्य नेतृत्वं करोति यस्य सह अस्माभिः मिलितव्यम्।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इथियोपियादेशस्य नपुंसकः कः आसीत् यस्य प्रभारी फिलिपः मिलितवान् ?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सेनायाः प्रभारी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स्वदेशस्य पाककर्त्ता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आसीत्‌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इत्यस्मिन्‌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दायित्वम्‌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इत्यस्य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देशस्य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मुद्रा।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देशस्य पूजां नियन्त्रयति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सः स्वदेशस्य धनस्य प्रभारी आसीत् 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ततः फिलिपः तया एव शास्त्रस्य खण्डेन आरभ्य येशुविषये शुभसमाचारं कथितवान्।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९१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शाऊलः येशुं मिलति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आगमनसमये लाजरस्य मृत्योः कति दिवसाः गताः?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दिवसद्वयम्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त्रिदिनम्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चतुर्दिनम्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त्रिदिनम्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सः भूमौ पतित्वा एकं वाणीं श्रुतवान् यत्, “शौल, शाऊल, त्वं किमर्थं मां पीडयसि?”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शौलः नामकः पुरुषः आसीत् यः येशुना विश्वासिनां द्वेषं करोति स्म, सः च मण्डपं द्वेष्टि स्म।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शौलः येशुं प्रति एतावत् द्वेष्टि यत् सः ख्रीष्टियानान् गृहीतुं दमिश्कं गतः।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सः यात्रायां दमिश्कस्य समीपं गच्छति स्म तदा सहसा स्वर्गात् प्रकाशः तस्य परितः प्रज्वलितः । सः एकां वाणीं श्रुतवान्, “शौल, शौल, त्वं किमर्थं मां पीडयसि?”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शौलः पृष्टवान्, “भगवन् त्वं कोऽसि। “अहं येशुः, यम् यूयं पीडयसि।” येशुः जीवितः इति शाऊलः आश्चर्यचकितः अभवत् । सः येशुः मृतः इति मन्यते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मिलित्वा शौलः नूतनः पुरुषः अभवत् । अतः सः पौलुसः प्रेरितः अभवत्, यः अन्यजातीयानां कृते सुसमाचारस्य प्रचारार्थं परिश्रमं कृतवान्, अनेकानि बाइबिलपुस्तकानि च लिखितवान्।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शाऊलः एकः पुरुषः आसीत् यः मण्डपं पीडयति स्म, परन्तु परमेश् वरः तं प्रेरितम् आहूतवान् 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मिलित्वा शौलः पूर्वापेक्षया सर्वथा भिन्नं जीवनं यापयति स्म 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भवता किं परिवर्तनं कृतम्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त्वं येशुं मिलितवान्?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येशुं मिलन्ति तेषां पूर्वस्मात् अपि भिन्नं जीवनं जीवितुं अर्हति।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शाऊलसदृशान् दुष्टान् क्षमति, तान् आहूय कार्यकर्तृत्वेन स्थापयति।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शौलः किमर्थं दमिश्कं गतः?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ख्रीष्टियानानां गृहीतुं।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यात्रां कर्तुं।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पूजा भवितुं।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सुसमाचारस्य प्रचारार्थम्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ख्रीष्टियानानां गृहीतुं।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सः भूमौ पतित्वा एकं वाणीं श्रुतवान् यत्, “शौल, शाऊल, त्वं किमर्थं मां पीडयसि?”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तां अवदत् , "पुनरुत्थानं जीवनं च अहम् । यः मयि विश् वासं करोति सः मृतः अपि जीवति;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यः च मयि जीवति विश्वासं करोति सः कदापि न म्रियते। किं भवन्तः एतत् विश्वसन्ति?"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२५-२६ - इति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९२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पौलुसस्य सुहृद् बर्नबासः।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किन्तु बरनबासः तं गृहीत्वा प्रेरितानां समीपम् आनयत्। सः तान् अवदत् यत् कथं शाऊलः स्वयात्रायां प्रभुं दृष्टवान्, प्रभुः च तस्मै उक्तवान्, दमिश्कनगरे सः कथं येशुनाम्ना निर्भयतया प्रचारं कृतवान्।</a:t>
            </a:r>
            <a:r xmlns:a="http://schemas.openxmlformats.org/drawingml/2006/main">
              <a:rPr lang="s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२७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येशुं मिलित्वा सः येशुशिष्यान् मिलितुम् इच्छति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येशोः शिष्याः पौलुसात् भयभीताः आसन्। यतः ते न जानन्ति स्म यत् पौलुसः येशुं मिलित्वा सः येशुना विश्वासी अभवत्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बर्नबासः पौलुसस्य साहाय्यं कृतवान् । “सः वास्तवमेव येशुं मिलित्वा सर्वथा परिवर्तितः!”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"मया अपि दृष्टं यत् पौलुसः दमिश्के प्रचारं करोति, यत्र सः ख्रीष्टियानान् गृहीतुं गतः!" शिष्याः पौलुसेन सह सहजतया मित्रतां कृतवन्तः।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तदनन्तरं बर्नबासः पौलुसः च सुहृदः भूत्वा एकत्र सुसमाचारप्रचारार्थं विश्वं भ्रमितवन्तौ।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पौलुसः, यः मण्डपं पीडयति स्म, सः येशुं मिलित्वा नूतनः पुरुषः अभवत्, परन्तु जनाः तस्य विश्वासं न कृतवन्तः।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परमेश् वरः बरनबासं सज्जीकृत्य तं निर्मितवान्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पौलुसस्य कृते उत्तमः सहकर्मी।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पौलुसस्य बर्नबासस्य च इव वयं विश्वासस्य सुहृदः भवेयुः, परस्परं साहाय्यं कर्तुं च अर्हति।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अस्मान् एकं मित्रं प्रेषयति यः अस्माकं विपत्तौ साहाय्यं कर्तुं शक्नोति।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पौलुसस्य विपत्तौ कः साहाय्यं कृतवान्, मित्रं च अभवत्?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बरनबासः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बरनबासः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74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येशुना रूपान्तरणम्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किन्तु बरनबासः तं गृहीत्वा प्रेरितानां समीपम् आनयत्। सः तान् अवदत् यत् कथं शाऊलः स्वयात्रायां प्रभुं दृष्टवान्, प्रभुः च तस्मै उक्तवान्, दमिश्कनगरे सः कथं येशुनाम्ना निर्भयतया प्रचारं कृतवान्।</a:t>
            </a:r>
            <a:r xmlns:a="http://schemas.openxmlformats.org/drawingml/2006/main">
              <a:rPr lang="s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२७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९३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डोर्कसः, यः पुनः जीवितः अभवत्।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पत्रुसः तान् सर्वान् कक्ष्यायाः बहिः प्रेषितवान्; ततः सः जानुभ्यां अवतीर्य प्रार्थितवान्। मृतां प्रति मुखं कृत्वा तबीता उत्तिष्ठ इति अवदत्। सा नेत्राणि उद्घाटितवती, पीटरं दृष्ट्वा सा उत्थाय उपविष्टवती।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डोर्कसः नाम शिष्यः आसीत्, यः सर्वदा शुभं कुर्वन्, निर्धनानाम् साहाय्यं च कुर्वन् आसीत्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सा रोगी भूत्वा मृता । तस्याः प्रतिवेशिनः अतीव दुःखिताः भूत्वा पीटरं पुनः आनयन्ति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पत्रुसः आगतः, तदा सर्वेऽपि तया सहायिताः सर्वे रोदन्ति स्म, तस्य उपहाररूपेण प्राप्तानि वस्त्राणि दर्शयन्तः आसन्।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 तान् सर्वान् कक्ष्यायाः बहिः प्रेषितवान्; ततः सः जानुभ्यां अवतीर्य प्रार्थितवान्।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“डोर्कास्, उत्तिष्ठ!”, इति पीटरः अवदत् । सा नेत्रे उद्घाट्य पतरसं दृष्ट्वा उत्थाय उपविष्टवती। एतत् दृष्ट्वा सर्वे प्रसन्नाः अभवन्, तस्मिन् ग्रामे बहवः जनाः येशुना विश्वासं कृतवन्तः 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 येशुना शिष्यः आसीत्, येशुना यत् कृतं तत् कर्तुं सः समर्थः आसीत्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सः अस्मिन् पृथिव्यां आसीत्।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शिष्यान् अवदत् यत् ते अपि तथैव करिष्यन्ति इति।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येशुना शिष्याः स्मः।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ज्ञातव्यं स्मर्तव्यं च यत् येशुना अस्मिन् देशे किं कृतम् आसीत् तथा च येशुना एव कार्याणि कर्तव्यानि।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स्वशिष्यान् शक्तिं ददाति यत् ते सुसमाचारं प्रचारयितुं शक्नुवन्ति।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तत्र सः तेषां पुरतः रूपान्तरितः अभवत्। तस्य मुखं भास्करवत् शुक्लं वस्त्रं ज्योतिवत् शुक्लम् 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पत्रुसः डोर्कासनगरम् आगतः तदा जनाः दुःखिताः आसन्, ते तस्मै किं दर्शितवन्तः?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डोर्कसः यत् वस्त्रं निर्मितवान् आसीत्।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डोर्कसः यत् भोजनं कृतवान् आसीत्।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डोर्कसस्य पुत्रः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डोर्कसस्य पत्रम्।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डोर्कसः यत् वस्त्रं निर्मितवान् आसीत्।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पत्रुसः तान् सर्वान् कक्ष्यायाः बहिः प्रेषितवान्; ततः सः जानुभ्यां अवतीर्य प्रार्थितवान्। मृतां प्रति मुखं कृत्वा तबीता उत्तिष्ठ इति अवदत्। सा नेत्राणि उद्घाटितवती, पीटरं दृष्ट्वा सा उत्थाय उपविष्टवती।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९४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कुरनेलियुसः, एकः अन्यजातीयः उद्धारितः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पतरसेन सह आगताः खतनाकृताः विश्वासिनः विस्मिताः अभवन् यत् पवित्रात्मनः दानं अन्यजातीयेषु अपि प्रक्षिप्तम्।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प्रेरितयोः कृत्यम् 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कैसरिया-नगरे इटालियन-रेजिमेण्ट्-इत्यस्य शताब्दी-सेनापतिः कर्नेलियस्-नामकः पुरुषः आसीत् ।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तस्य सर्वः परिवारः च भक्ताः ईश्वरभक्ताः च आसन्; सः आवश्यकतावशात् उदारतया दानं करोति स्म, नियमितरूपेण च ईश्वरं प्रार्थयति स्म।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कुरनेलियुः प्रार्थनां कुर्वन् परमेश्वरस्य वाणीं श्रुतवान्। “पीतरः नाम पुरुषः भवितुं मनुष्यान् प्रेषयतु।”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पत्रुसः अपि प्रार्थनायां दर्शनं दृष्टवान् । परमेश् वरः तस्मै स् वर्गात् पशून् दत्तवान्, ये यहूदिनः खादितुम् न शक्नुवन्, तस् य भक् तस् य आज्ञां दत्तवान्।</a:t>
            </a:r>
            <a:r xmlns:a="http://schemas.openxmlformats.org/drawingml/2006/main">
              <a:rPr lang="s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“ईश्वरेण यत् शुद्धं कृतं तत् किमपि अशुद्धं मा वदतु।”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 पत्रुसः कर्णेलियसः प्रेषितानां पुरुषाणां अनुसरणं कृत्वा कर्णेलियसस्य गृहं गतः।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पतरसः तान् येशुं सुसमाचारं च कर्णेलियसं तस्य परिवारं च प्रचारितवान्। ततः पवित्रात्मा तेषां उपरि अवतरत्। सः एतत् पश्यन् अवगच्छत्; "अन्यजातीयाः अपि उद्धारं प्राप्नुवन्ति यदि ते येशुना विश्वासं कुर्वन्ति!"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पतरसः चिन्तितवान् यत् केवलं यहूदिनः एव येशुना विश्वासं कर्तुं शक्नुवन्ति, उद्धारं च प्राप्नुयुः।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परमेश् वरस् य सुसमाचारस् य सर्वेषां संसारस्य जनानां मध्ये कोऽपि भेदभावः नास्ति।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जगति सर्वेभ्यः सुसमाचारस्य प्रचारः कर्तव्यः येन ते उद्धारं प्राप्नुयुः।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पतरसं याकूबं योहनं च स्वेन सह नीत्वा एकान्ते उच्छ्रितपर्वतम् आरुह्य गतः।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सर्वेभ्यः मोक्षं ददाति ये तस्मिन् विश्वासं कुर्वन्ति, राष्ट्रियतां वा स्थितिं वा न कृत्वा।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प्रार्थनां कुर्वन् पत्रुसः किं दर्शनं दृष्टवान्?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स्वर्गात् अवतरन्।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स्वर्गात् अवतरन् बाइबिलम्।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स्वर्गात् अवतरन्तः दूताः।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पशवः यहूदिनः खादितुम् न शक्नुवन्ति ते स्वर्गात् अवतरन्ति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ये पशवः यहूदिनः खादितुम् न शक्नुवन्ति ते स्वर्गात् अवतरन्ति स्म।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पतरसेन सह आगताः खतनाकृताः विश्वासिनः विस्मिताः अभवन् यत् पवित्रात्मनः दानं अन्यजातीयेषु अपि प्रक्षिप्तम्।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प्रेरितयोः कृत्यम् 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९५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गान स्तोत्र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कारागारे अपि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प्रायः अर्धरात्रे पौलुसः सिलासः च परमेश्वरस्य कृते प्रार्थनां कुर्वन्तौ स्तोत्रं च गायन्ति स्म, अन्ये च बन्दिनः तान् शृण्वन्ति स्म।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सिलासः च फिलिप्नगरे सुसमाचारप्रचारार्थं यथाशक्ति प्रयत्नं कृतवन्तौ। किन्तु ये जनाः तत् द्वेष्टि स्म, ते पौलुसः सिलासः च ताडयित्वा कारागारे निक्षिप्तवन्तः।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सिलासः च कारागारे अपि प्रार्थनां कुर्वन्तौ परमेश्वरस्य स्तुतिं च कृतवन्तौ। कारागारे सर्वे एतत् श्रुतवन्तः।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सहसा एतावत् महत् भूकम्पः अभवत् यत् कारागारस्य सर्वाणि द्वाराणि उद्घाटितानि। कारागारपालः अतीव चिन्तितः आसीत् यतः सः बन्दिनः पलायिताः इति मन्यते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उद्घोषितवान्, “चिन्ता मा कुरु! वयं सर्वे अत्र स्मः!” “महोदय, मया किं कर्तव्यं त्राणाय?” जेलरः पृष्टवान्।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"प्रभुये येशुना विश्वासं कुरु। तदा त्वं तव परिवारश्च उद्धारं प्राप्स्यसि!" तस्मिन् रात्रौ कारागारपालः तान् गृहीत्वा तेषां व्रणान् प्रक्षालितवान्; ततः सद्यः सः सर्वैः परिवारैः सह मज्जितः अभवत्।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सः तेषां पुरतः रूपान्तरितः अभवत्। तस्य मुखं भास्करवत् शुक्लं वस्त्रं ज्योतिवत् शुक्लम्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सिलासश्च निराशः न भूत्वा प्रार्थितौ स्तुतौ च।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ताडिताः अपि मृताः।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परमेश् वरः कारागारद्वारं उद्घाट्य तेभ्यः सुसमाचारप्रचारार्थं अवसरं दत्तवान्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कारागारपालाय तस्य परिवाराय च।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वयं अपि विपत्तौ भवेम।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 च यदि भवन्तः स्वं निराशं न कुर्वन्ति तथा प्रार्थनां स्तुतिं च न कुर्वन्ति तर्हि ईश्वरः भवन्तं उद्धारयिष्यति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आश्चर्यजनकरूपेण।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मम सर्वाणि कष्टानि कष्टानि च अतितर्तुं शक्तिं ददाति।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सिलासः च कारागारे किं कृतवन्तौ??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रोदिति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प्राणान् याचन्ते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निराशाः अभवन्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प्रार्थयन्तः स्तोत्राणि च गायन्ति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ते प्रार्थयन्तः स्तोत्राणि च गायन्ति स्म।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प्रायः अर्धरात्रे पौलुसः सिलासः च परमेश्वरस्य कृते प्रार्थनां कुर्वन्तौ स्तोत्रं च गायन्ति स्म, अन्ये च बन्दिनः तान् शृण्वन्ति स्म।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९६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पौलुसः राजानं सुसमाचारं प्रचारितवान्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पौलुसः अवदत्, "अल्पकालं वा दीर्घकालं वा--अहं परमेश्वरं प्रार्थयामि यत् न केवलं भवन्तः अपितु अद्य ये मम वचनं शृण्वन्ति ते सर्वे अहम् यत् अस्मि, एताः श्रृङ्खलाः विहाय।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सुसमाचारं प्रचारितवान् अन्ते यरुशलेमनगरे बन्दी अभवत् । राजा अग्रिप्पा बन्दी पौलुसस्य पापस्य विषये पृष्टवान्।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“भवतः स्वस्य कृते वक्तुं अनुमतिः अस्ति!” अग्रिपा पौलुसस्य कृते स्वस्य रक्षणस्य आरम्भार्थं समयं दत्तवान्।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सुसमाचारप्रचारार्थं तस्य अवसरस्य उपयोगं कृतवान्। एतान् शृङ्खलान् विहाय राजन् त्वं मम सदृशः भवेयम् इति आशासे!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 पौले पापं न प्राप्नोत्। पौलुसः रोमनगरं गत्वा सम्राट् प्रति सुसमाचारं प्रचारयितुम् इच्छति स्म..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एव तेषां पुरतः मूसा एलिया च येशुना सह वार्तालापं कुर्वन्तौ आविर्भूतौ।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 पौलुसः रोमनसम्राट् समीपं आह्वानं कृतवान् । बन्दीरूपेण पौलुसः रोम-सम्राट्-समीपं गन्तुं नौकायाम् आरुह्य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बन्दी आसीत्, परन्तु सः गर्वेण सुसमाचारं प्रचारयति स्म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स्वस्य परीक्षणस्य राज्ञः पुरतः।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सः सुसमाचारस्य विषये लज्जितः नासीत्, तत् च गौरवपूर्णं सत्यं मन्यते स्म।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आवश्यकता अस्ति यत् वयं यस्य कस्यचित् साक्षात्कारं कुर्मः तस्य विषये आत्मविश्वासेन साहसेन च येशुना सुसमाचारस्य प्रचारं कर्तुं शक्नुमः।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जगतः सर्वोच्चपुरुषात् बहु उच्चतरः अस्ति।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पौलुसस्य विवेचनस्य राजा यदा तस्मै वक्तुं अवसरं दत्तवान् तदा पौलुसः किं कृतवान्?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येशुना सुसमाचारं प्रचारितवान्।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दुष्टस्य उपरि आरोपं कृतवान्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स्वस्य मुक्तिं याचितवान्।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प्रार्थयन् स्तोत्राणि च गायति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सः येशुना सुसमाचारं प्रचारितवान्।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पौलुसः अवदत्, "अल्पकालं वा दीर्घकालं वा--अहं परमेश्वरं प्रार्थयामि यत् न केवलं भवन्तः अपितु अद्य ये मम वचनं शृण्वन्ति ते सर्वे अहम् यत् अस्मि, एताः श्रृङ्खलाः विहाय।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९७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जहाजं डुबति 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उवाच, पौलुस, मा भैषी। भवता कैसरस्य समक्षं परीक्षणं स्थातव्यम्; ईश्वरः च भवद्भ्यः सर्वेषां प्राणान् कृपापूर्वकं दत्तवान् ये भवद्भिः सह नौकायानं कुर्वन्ति।'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अन्यैः बन्दिभिः सह जहाजेन रोमनगरं नीतः।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आन्ध्रप्रदेशस्य आन्ध्रप्रदेशस्य आन्ध्रप्रदेशस्य जहाजस्य डुबनस्य संकटः आसीत् । सर्वे भयेन कम्पिताः।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परमेश्वरं प्रार्थयन् जनान् अवदत्। "मा भयम्। ईश्वरः अवदत् यत् कोऽपि न म्रियते।"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मेघात् एकः स्वरः अवदत्, “एषः मम पुत्रः, यम् अहं प्रेम करोमि; तेन सह अहं सुप्रसन्नः अस्मि। तं शृणुत!”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पोतः डुबत्, परन्तु पौलुसः यथा अवदत्, जनाः सर्वे एकमपि मृत्युं विना द्वीपे अवतरितुं शक्नुवन्ति स्म 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द्वीपे येशुं प्रचारयन् परमेश् वरस् य महिमाम् अयच्छत्।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प्रार्थयति स्म, अन्येषां प्रोत्साहनं करोति स्म, संकटकाले अपि यदा जहाजः मग्नः भवति स्म।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ते सर्वे उद्धारिताः,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पौलुसः अवदत्।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परमेश्वरस्य जनाः प्रार्थनाद्वारा परमेश्वरस्य इच्छां जगति प्रसारयितुं परमेश्वरस्य मोक्षस्य सुसमाचारस्य च उत्तरदायी भवन्ति।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जगति सर्वेषां जीवनानां स्वामी अस्ति। तस्य अनुज्ञां विना किमपि न म्रियते।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पोतः आन्ध्रप्रदेशस्य आन्ध्रप्रदेशस्य आन्ध्रप्रदेशेन सह मिलितवान् तदा पौलुसः किं कृतवान्?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रोदिति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समुद्रे कूर्दितवान्।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विमानचालकस्य विरुद्धं युद्धं कृतवान्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ईश्वरं प्रार्थितवान्।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सः ईश्वरं प्रार्थितवान्।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उवाच, पौलुस, मा भैषी। भवता कैसरस्य समक्षं परीक्षणं स्थातव्यम्; ईश्वरः च भवद्भ्यः सर्वेषां प्राणान् कृपापूर्वकं दत्तवान् ये भवद्भिः सह नौकायानं कुर्वन्ति।'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कृत्यम्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९८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ओनेसिमसस्य कृते पौलस्य याचना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मम पुत्रस्य ओनेसिमस्य कृते अहं भवन्तं प्रार्थयामि, यः मम शृङ्खलाबद्धः सन् मम पुत्रः अभवत्।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फिलेमोन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१०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ओनेसिमसः फिलेमोनस्य सेवकः आसीत् । परन्तु सः स्वामिनः अनुमतिं विना रोमनगरं प्रति लुब्धः अभवत्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ओनेसिमसः रोमनगरे कारागारे स्थितस्य पौलस्य साक्षात्कारं कृतवान् । पौलुसः तस्मै सुसमाचारं प्रचारितवान्, ततः सः येशुना विश्वासं कर्तुं आगतः।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तच्छ्रुत्वा ते त्रस्ताः भूमौ अधोमुखाः । येशुः अवदत्, “मा भैषीः।” यदा ते उपरि पश्यन्ति स्म तदा ते येशुं विहाय अन्यं कञ्चित् न दृष्टवन्तः।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ओनेसिमस् इत्यस्मै स्वस्वामी फिलेमोनस्य समीपं गत्वा क्षमायाचनां कर्तुं अवदत्। पौलुसः च ओनेसिमस् यशस् य विश् वासीरूपेण जीवितुं अवदत्।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ओनेसिमसः चिन्तितः आसीत् । यतः तस्मिन् काले पलायितः भृत्यः स्वामिना हतः 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ओनेसिमस्य कृते स्वस्य स्वामिनः फिलेमोनस्य कृते पत्रं लिखितवान् यत् सः क्षमितुं शक्नोति। एतत् पत्रं बाइबिले 'फिलेमोन' इति अस्ति।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ओनेसिमसस्य फिलेमोनस्य च भग्नसम्बन्धं पुनः संयोजितवान्। ओनेसिमसः फिलेमोनस्य क्षमायाचनां कृतवान्, फिलेमोनः ओनेसिमस्य क्षमाम् अकरोत्।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अस्माभिः किमपि दुष्कृतं कृतं तर्हि क्षमायाचना कर्तव्या।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च कश्चित् अस्माकं किमपि दुष्कृतं कृतवान् तर्हि अस्माभिः तान् क्षन्तुं भवति।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तदेव जनाः येशुना विश्वासं कुर्वन्ति।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यत्र युद्धाः विग्रहाः च भवन्ति तत्र येशुः शान्तिं मेलनं च आनयति।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ओनेसिमसः रोमनगरे कस्य साक्षात्कारं कृतवान् यदा सः स्वामिनः फिलेमोनः पलायितवान्?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बरनबासः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पौलुसः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मम पुत्रस्य ओनेसिमस्य कृते अहं भवन्तं प्रार्थयामि, यः मम शृङ्खलाबद्धः सन् मम पुत्रः अभवत्।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फिलेमोन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१०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९९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पौलुसस्य शिष्यः तिमोथी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भवतः निष्कपटः विश्वासः मम स्मरणं जातम्, यः प्रथमं भवतः पितामह्याः लोइस् इत्यत्र भवतः मातुः यूनिसे च निवसति स्म, इदानीं भवतः अपि निवसति इति मम विश्वासः अस्ति।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२थिमोथी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पौलुसस्य तिमोथी नामकः शिष्यः आसीत् । तिमोथी बाल्यकालात् एव पौलुसस्य सह मिशनरी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एकः पुरुषः आसीत् यस्य द्वौ पुत्रौ आस्ताम्। द्वितीयः पुत्रः पितरं पूर्वमेव सम्पत्तिभागं दातुं प्रार्थितवान्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अस्मिन् पृथिव्यां मानवरूपेण आसीत्, परन्तु सः परमेश्वरः अपि अस्ति।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ईश्वरः पर्वते स्वशिष्यान् आज्ञापितवान्।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येशुं परमेश्वरस्य पुत्रत्वेन विश्वासः करणीयः, तस्य वचनं च सम्यक् श्रोतव्यम्।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कारागारे स्थितः पौलुसः स्वस्य मृत्योः विषये ज्ञात्वा स्वस्य प्रियशिष्याय तिमोथीं प्रति पत्रं लिखितवान्।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पत्रे उक्तं यत् तीमुथियुसः कथं चर्चस्य सेवकः इति विश्वासिनां शिक्षां दातव्यः।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तिमोथी विश्वासिनः च पौलुसस्य पत्रं पठित्वा उत्पीडने अपि अन्त्यपर्यन्तं विश्वासं न त्यक्तुं निश्चयं कृतवन्तः।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पौलुसस्य विश्वासः तस्य शिष्यस्य तिमोथीयाः कृते, पुनः कलीसियानां कृते च प्रदत्तः।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अस्मान् सुसमाचारप्रचारं कृतवन्तः सुसमाचारप्रचारकाणां धन्यवादेन, ये शिक्षकाः अस्मान् परमेश्वरस्य वचनं शिक्षयन्ति स्म, तेषां धन्यवादेन अस्माकं विश्वासः अस्माकं चर्चः च वर्धितः।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इदानीं अस्माभिः स्वविश्वासं प्रसारितव्यं, तेभ्यः परमेश्वरस्य वचनं शिक्षितव्यं यत् वयं ज्ञातवन्तः।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पुनरुत्थापितः अस्ति तथा च सः अनन्तकालं यावत् जीवति, चर्चैः सह विश्वासिभिः सह ये तस्मिन् विश्वासं कुर्वन्ति।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 मृत्योः दिवसः समीपं गच्छन् पत्रं कस्मै लिखितवान्?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तिमोथी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सिलासः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तिमोथी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भवतः निष्कपटः विश्वासः मम स्मरणं जातम्, यः प्रथमं भवतः पितामह्याः लोइस् इत्यत्र भवतः मातुः यूनिसे च निवसति स्म, इदानीं भवतः अपि निवसति इति मम विश्वासः अस्ति।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२थिमोथी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100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जॉन् एकं अद्भुतं दृश्यं दृष्टवान्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एतानि साक्ष्यं ददाति स कथयति-आम्, अहं शीघ्रमेव आगमिष्यामि। आमेन् । आगच्छतु प्रभु येशु।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प्रकाशनम्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२२: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गौरवपूर्णरूपेण सुन्दरं प्रकाशते।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चर्चस्य उत्पीडनं दिने दिने अधिकं दुर्गतिम् अभवत् । तस्य सर्वे शिष्याः विश्वासं धारयन्तः शहीदाः अभवन्, योहनः एकः एव पातमोस्-नगरे एव निरुद्धः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एकदा सः तुरही इव उच्चैः स्वरं श्रुतवान् यत् “यत् पश्यसि तत् पुस्तके लिखित्वा सप्तमण्डलीभ्यः प्रेषय” इति।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येशुम् अपि दृष्टवान्। येशुः एकस्य राज्ञः प्रतिरूपः आसीत् यस्य जगतः सर्वा शक्तिः आसीत्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नूतनं आकाशं नूतनं भूमिं च दृष्टवान् यत् आगमिष्यमाणम् अस्ति। अशुभं न भविष्यति, शोकः न भविष्यति, ईश्वरेण सह सर्वदा सुखं भविष्यति।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एतानि सर्वाणि दर्शनानि लिखित्वा कलीसियाभ्यः लिखितवान्। “विश्वासं धारय, यतः प्रभुः पुनः आगमिष्यति!” एतत् बाइबिलस्य अन्तिमः पुस्तकः प्रकाशितवाक्यम् अस्ति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पुनः अस्मिन् पृथिव्यां आगमिष्यति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न्यायाधीशत्वेन कदाचित्।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समये ये न विश्वसन्ति स्म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सदा दुःखं प्राप्नुवन्तु,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येशुना विश्वासं कुर्वन्ति ते आनन्दं प्राप्नुयुः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सुखेन सह शाश्वतं जीवनम्।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भवन्तः येशुना पुनः आगमनं प्रतीक्षन्ते?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तां आशा न त्यक्तव्या, अस्मिन् पृथिव्यां अस्माकं विश्वासः अन्त्यपर्यन्तं स्थापनीयः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पुनः अस्मिन् पृथिव्यां राजारूपेण आगमिष्यति, सर्वेषां न्यायं करिष्यति, सर्वेषु च सदा शासनं करिष्यति।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शिष्यः योहनः यत्र निरुद्धः आसीत् तस्य द्वीपस्य नाम किम्?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माल्टा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हवाई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कित्तिम्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पत्मोस्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पत्मोस्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एतानि साक्ष्यं ददाति स कथयति-आम्, अहं शीघ्रमेव आगमिष्यामि। आमेन् । आगच्छतु प्रभु येशु।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प्रकाशनम्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२२: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रूपान्तरणं कः न दृष्टवान्?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जेम्स्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थोमसः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थोमसः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तत्र सः तेषां पुरतः रूपान्तरितः अभवत्। तस्य मुखं भास्करवत् शुक्लं वस्त्रं ज्योतिवत् शुक्लम् 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75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</a:t>
            </a:r>
            <a:r xmlns:a="http://schemas.openxmlformats.org/drawingml/2006/main">
              <a:rPr lang="sa" altLang="en-US" sz="4400"/>
              <a:t> </a:t>
            </a:r>
            <a:r xmlns:a="http://schemas.openxmlformats.org/drawingml/2006/main">
              <a:rPr lang="sa" altLang="ko-KR" sz="4400"/>
              <a:t>बालकान् प्रेम करोति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एतत् दृष्ट्वा क्रुद्धः अभवत्। सः तान् अवदत् , “बालकाः मम समीपम् आगच्छन्तु, तेषां बाधां मा कुरुत, यतः परमेश् वरस् य राज् यम् एतादृशानाम् एव।”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एकः मातापिता येशुना आशीर्वादं प्राप्तुं स्वबालकं येशुना समीपम् आनयत्।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ततः, येशुना शिष्याः तं भर्त्सयन्ति स्म। “कथं त्वं स्वबालकं येशुसमीपं आनेतुं साहसं करोषि?”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तत् दृष्ट्वा क्रुद्धः अवदत्।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“बालानां मम समीपं आगमनं मा निवारयतु। ईश्वरस्य राज्यं तादृशानां बालकानां एव.!”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पुत्रः दूरे देशे स्वस्य सर्वाणि सम्पत्तिं अपव्ययितवान्, दुःखी च अभवत्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“यः कोऽपि बालवत् ईश्वरस्य राज्यं न प्राप्स्यति सः कदापि तत्र न प्रविशति” इति सः बालकान् बाहुयुग्मे गृहीत्वा तेषु हस्तौ स्थापयित्वा आशीर्वादं दत्तवान्।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 यत् परमेश्वरस्य राज्यं एतेषां बालकानां एव अस्ति।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वयम् अपि बालकाः भवेम ये परमेश्वरं प्रेम्णा येशुना आज्ञापालनं कुर्मः शुद्धं, इमान्दारं,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बालस्य च सत्यं हृदयम्।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बालकान् प्रेम्णा, मूल्यं ददाति, आशीर्वादं च ददाति।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बालकाः येशुं प्रति गन्तुं प्रयतन्ते स्म तदा शिष्याः किं कृतवन्तः?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तान् हर्षेण स्वागतं कृतवन्तः।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तान् भर्त्सयन्ति स्म यत् ते येशुना समीपं न गच्छन्तु।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बालकान् येशुना सह परिचयं कृतवन्तः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तेभ्यः किञ्चित् भोजनं दत्त्वा गृहं प्रेषितवन्तः।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ते तान् भर्त्सयन्ति स्म यत् ते येशुना समीपं न गच्छन्तु।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एतत् दृष्ट्वा क्रुद्धः अभवत्। सः तान् अवदत् , “बालकाः मम समीपम् आगच्छन्तु, तेषां बाधां मा कुरुत, यतः परमेश् वरस् य राज् यम् एतादृशानाम् एव।”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76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एकं अन्धं बार्टिमियसं चिकित्सां कृतवान्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अवदत्, "गच्छ, भवतः विश्वासः भवतः चिकित्सां कृतवान्।" तत्क्षणमेव सः दृष्टिम् आदाय मार्गे येशुं अनुसृत्य गतः।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अन्धः यरीहोनगरम् आगतः तदा बार्तिमियसः मार्गस्य पार्श्वे उपविश्य याचनां कुर्वन् आसीत्।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सः नासरतदेशीयः येशुः इति श्रुत्वा सः उद्घोषयितुं प्रवृत्तः, “येशुः, दाऊदस्य पुत्रः, मयि दयां कुरु!”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बार्तिमायम् आहूतवान्। “किं त्वं इच्छसि यत् अहं भवतः कृते करोमि?” येशुः तं पृष्टवान्। अन्धः अवदत्, "गुरु, अहं द्रष्टुम् इच्छामि।"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पुत्रः अवगच्छत् यत् सः पितुः गृहे भृत्यानां अपेक्षया अधिकं दुःखी अभवत् 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सः प्रत्यागत्य पितरं स्वस्य सेवकेषु अन्यतमं स्वीकुर्वन्तु इति याचितवान्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"गच्छ, भवतः विश्वासः भवतः चिकित्सां कृतवान्।" तत्क्षणमेव सः दृष्टिम् अवाप्तवान्।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“धन्यवादः, येशु!” बार्टिमियसः येशुं अनुसृत्य गतः यः तं दृष्टिम् अवाप्तवान्।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बार्तिमायम् अवदत् , “भवता विश् वासेन त्वां स्वस्थं कृतम्।”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विश्वासः एव अस्मान् तारयति।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विश्वासः गम्भीरप्रार्थनेन व्यक्तः भवति।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वयं येशुं प्रार्थयामः तदा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एषः विश्वासः भवितुम् अर्हति।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अस्माकं गम्भीरप्रार्थनाः शृणोति, प्रतिक्रियां च ददाति।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बार्टिमियसः येशुं किं याचितवान्?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बहु धनं ददातु।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अहं भवतः शिष्यः भवितुम् इच्छामि।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अहं जलस्य उपरि गच्छामि।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अहं पुनः द्रष्टुम् इच्छामि।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अहं पुनः द्रष्टुम् इच्छामि।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येशुः अवदत्, "गच्छ, भवतः विश्वासः भवतः चिकित्सां कृतवान्।" तत्क्षणमेव सः दृष्टिम् आदाय मार्गे येशुं अनुसृत्य गतः।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77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जक्कियः एकं वृक्षम् आरुह्य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यतः मनुष्यपुत्रः नष्टं अन्वेष्टुं तारयितुं च आगतः।”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जक्कियः नाम धनी पुरुषः आसीत्। सः मुख्यकरग्राहकः आसीत् अतः जनाः तं द्वेष्टि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येशुः तस्मिन् ग्रामे आगतः यत्र जक्कियसः निवसति स्म। येशुं द्रष्टुं बहवः जनाः सङ्कीर्णाः आसन्।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दूरतः आगच्छन्तं पुत्रं दृष्ट्वा एव पिता धावित्वा तं आलिंग्य हर्षेण स्वीकृतवान्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जक्कियः येशुं द्रष्टुं वृक्षम् आरुह्य गतः। येशुः तं पश्यन् अवदत्। “जक्के, सद्यः अवतरतु। अद्य मया भवतः गृहे एव स्थातव्यम्”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"जक्केयः येशुं प्रति निश्चयं कृतवान्। “अहं मम सम्पत्तिं अर्धं निर्धनानाम् कृते दास्यामि।”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"अद्य अस्मिन् गृहे मोक्षः आगतः। अहं नष्टं अन्वेष्टुं तारयितुं च आगतः।"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जक्कियसः येशुं मिलितवान् तदा सः स्वप्रियतमं सम्पत्तिं निर्धनानाम् कृते दास्यति इति स्वीकृतवान्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भवतः कृते किं महत्त्वपूर्णम् अस्ति 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मिलित्वा भवन्तः किं त्यक्तवन्तः?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स्मर्तव्यं यत् अस्माकं कृते सर्वाधिकं बहुमूल्यं वस्तु येशुः एव।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त्राता अस्ति यः सर्वान् अभेदेन उद्धारयितुं अस्मिन् देशे आगतः।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जनाः जक्कियं किमर्थं द्वेष्टि स्म?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आसीत्‌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मुख्य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संग्राहकः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सः येशुना सम्यक् विश्वासं कृतवान्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सः बहु प्रार्थनां करोति स्म।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सः सुन्दरः आसीत्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यतः सः मुख्यकरग्राहकः आसीत् ।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यतः मनुष्यपुत्रः नष्टं अन्वेष्टुं तारयितुं च आगतः।”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a">
                <a:solidFill>
                  <a:schemeClr val="tx1">
                    <a:lumMod val="50000"/>
                    <a:lumOff val="50000"/>
                  </a:schemeClr>
                </a:solidFill>
              </a:rPr>
              <a:t>सं 78 ईश्वरस्य वचनम्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400"/>
              <a:t>शिलायां निर्मितं गृहम्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"अतः यः कश्चित् मम वचनं श्रुत्वा व्यवहारे स्थापयति सः शिलायां स्वगृहं निर्मितवान् इव बुद्धिमान्।"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द्वयोः पुरुषयोः कथां कथितवान् ये गृहं निर्मायन्ते स्म।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"ईश्वर, तव पिता भवतः प्रतीक्षां कुर्वन् अस्ति।"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तेषु एकः वालुकायाम् अपरः शिलायां स्वगृहं निर्मातुम् अचिन्तयत्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गृहनिर्माणार्थं तौ परिश्रमं कृतवन्तौ । गृहद्वयं बहिः महत् अन्तरं विना दृढं दृश्यते स्म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प्रचण्डवृष्ट्या जलप्लावनम् अभवत् तदा वालुकायाः उपरि निर्मितं गृहं प्रक्षालितम् । किन्तु शिलायां निर्मितं गृहं दृढं स्थितम्।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 , “यः कश् चित् मम वचनं श्रुत्वा व्यवहारं करोति सः शिलायां स्वगृहं निर्माय ज्ञानी इव भवति।”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 , “यः कश् चित् मम वचनं श्रुत्वा व्यवहारं करोति सः शिलायां स्वगृहं निर्माय ज्ञानी इव भवति।”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भवन्तः परमेश्वरस्य प्रत्येकं वचनं व्यवहारे स्थापयन्ति?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ज्ञानिनः भवेम ये परमेश्वरस्य वचनस्य आज्ञापालनं कुर्मः।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यः वचनस्य आज्ञापालकानां विषये आनन्दं प्राप्नोति।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वालुकायाम् उपरि निर्मितं गृहं कदा पतितम्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गृहस्य निर्माणमात्रेण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सूर्यः प्रकाशमानः आसीत्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बहवः जनाः गृहे आगच्छन्ति स्म, तदा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बहुवृष्टिः प्लावितः च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यदा बहुवृष्टिः प्लावितः च 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"अतः यः कश्चित् मम वचनं श्रुत्वा व्यवहारे स्थापयति सः शिलायां स्वगृहं निर्मितवान् इव बुद्धिमान्।"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79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पञ्च ज्ञानी कुमारी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"अतः प्रहरणं कुरुत, यतः भवन्तः दिवसं वा समयं वा न जानन्ति।”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स्वजीवने बहु पापं कुर्मः।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वयं परमेश्वरस्य विरुद्धं पापं कृत्वा अपराधबोधं अनुभवामः।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परमेश्वरः अस्मान् सर्वदा अस्माकं पापानाम् क्षमाम् अकरोत्।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येशुः अस्माकं सर्वाणि पापानि पूर्वमेव गृहीतवान्।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भवद्भिः एतत् विश्वासितं कृत्वा कृतज्ञतायाः आनन्देन च ईश्वरस्य समीपं गन्तव्यम्।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कुमारिकाः विवाहोत्सवस्य सज्जतां कुर्वन्ति स्म । पञ्च बुद्धिमान् बालिकाः पर्याप्ततैलेन दीपान् सज्जीकृतवन्तः, परन्तु अन्ये पञ्च न कृतवन्तः।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रात्रौ वरस्य विलम्बे सति दश कुमार्याः निद्रां गताः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"वरः अत्र अस्ति!" कुमारिकाः त्वरया उत्थिताः। पञ्च कुमारीणां च प्रकाशाः ये पर्याप्तं तैलं न सज्जीकृतवन्तः।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“किञ्चित् तैलं ददातु” "यदि वयं भवद्भ्यः अस्माकं तैलं दद्मः तर्हि अस्माकं अपि तैलं समाप्तं भवेत् । गच्छ किञ्चित् तैलं आनयतु”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पञ्च मूर्खाः बालिकाः तैलं क्रेतुं गच्छन्ति स्म, तदा भोजस्य द्वारं पिहितम् अभवत् । अन्ते पञ्च मूर्खाः बालिकाः पार्टीयां उपस्थिताः न अभवन्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एषा कथा यत् येशुः अस्मान् कथयति यत् यदा सः पुनः आगमिष्यति तस्य दिवसस्य प्रतीक्षा कथं कर्तव्या।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 कश्चित् जानाति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पुनः आगमिष्यति।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पञ्च बुद्धिमान् कुमारीणां इव अस्माभिः सर्वदा जागृत्य सज्जहृदयेन येशुं प्रतीक्षितव्यम्।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प्रतिज्ञातवान् यत् यदा कोऽपि न जानाति तदा पुनः अस्मिन् देशे आगमिष्यामि।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मूर्खाः पञ्च कुमार्याः किं न सज्जीकृतवन्तः?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तैलम्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वस्त्रम्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उपहारः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तैलम्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"अतः प्रहरणं कुरुत, यतः भवन्तः दिवसं वा समयं वा न जानन्ति।”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८०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प्रतिभानां दृष्टान्तः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सर्वदा प्रेम्णा प्रतीक्षते च।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"तस्य स्वामी प्रत्युवाच, 'साधु, भद्रः विश्वासपात्रः सेवकः! त्वं कतिपयैः विषयैः निष्ठावान् अभवः; अहं त्वां बहुषु विषयेषु प्रभारी स्थापयिष्यामि। आगच्छ, स्वामिनः सुखं भागं गृह्णातु!'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 - २१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विदेशे गच्छन् स्वभृत्येभ्यः धनं न्यस्यति स्म । सः प्रथमसेवकाय पञ्च प्रतिभाः, द्वितीयस्य च द्वौ, तृतीयाय च एकं प्रतिभां दत्तवान्।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यः सेवकः ५ प्रतिभाः द्वौ प्रतिभाः च प्राप्तवान् सः एकदा एव गत्वा स्वधनं कार्यं कृत्वा द्विगुणं लाभं प्राप्तवान् । परन्तु १ प्रतिभां प्राप्य एकः पुरुषः बहिः गत्वा भूमौ छिद्रं खनित्वा स्वामिनः धनं गोपितवान् 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स्वामिः पुनः आगत्य तेषां सह लेखानिर्धारणं कृतवान् तदा प्रथमः सेवकः पञ्च प्रतिभाः अधिकः, द्वितीयः च द्वौ अपि प्रतिभाः प्राप्तवान्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किन्तु, यः सेवकः एकं प्रतिभां प्राप्तवान् सः किमपि न प्राप्तवान्। “स्वामी, त्वया केवलं एकं प्रतिभां दत्तम्। तर्हि कथं अधिकं धनं प्राप्नुयाम्?”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स्वामिः क्रुद्धः अभवत् । “भवता मम धनं बैंककानां समीपे निक्षेपं कर्तव्यम् आसीत्, अहं व्याजेन सह पुनः प्राप्नुयाम्। त्वं निरर्थकः सेवकः, मम गृहात् बहिः गच्छ!"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अस्मान् प्रतिभानां दृष्टान्तेन आलस्यं न कर्तुं चेतयति।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कियत् प्राप्तम् तस्मात् महत्त्वपूर्णं किमपि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अधिकं महत्त्वपूर्णं वस्तु अस्ति यत् भवतः समीपे यत् अस्ति तस्य निष्ठया उपयोगं कृत्वा परमेश्वरस्य महिमा कृते जीवनं जीवितुं शक्यते।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सर्वैः तादृशं जीवनं जीवितव्यम्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प्रशंसितुं।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स्वामी अस्ति, यः अस्माकं जीवनस्य मूल्याङ्कनं करोति, तदनुसारं च अस्मान् पुरस्कृत्य ददाति।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दूरं गच्छन् किं भृत्येभ्यः स्वामिना न्यस्तम्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क्षेत्रम्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भण्डारः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प्रतिभा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प्रतिभा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/>
              <a:t>"तस्य स्वामी प्रत्युवाच, 'साधु, भद्रः विश्वासपात्रः सेवकः! त्वं कतिपयैः विषयैः निष्ठावान् अभवः; अहं त्वां बहुषु विषयेषु प्रभारी स्थापयिष्यामि। आगच्छ, स्वामिनः सुखं भागं गृह्णातु!'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 - २१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